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" y="50"/>
            <a:ext cx="86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700"/>
            </a:pPr>
            <a:r>
              <a:t>スキャシテ？ オリジナルカード 仮テンプレート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" y="180"/>
            <a:ext cx="86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仕上がりサイズ 85.6mm × 54mm を目安にレイアウトしてください。</a:t>
            </a:r>
          </a:p>
          <a:p>
            <a:r>
              <a:t>正式版データ受領後に差し替え可能です。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